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ildnet.com/teachers-and-professionals/staff-led-online-safety-presentations-/staff-led-parent-online-safety-presentatio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Safer Internet Day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Tuesday 11</a:t>
            </a:r>
            <a:r>
              <a:rPr lang="en-GB" baseline="30000" dirty="0" smtClean="0"/>
              <a:t>th</a:t>
            </a:r>
            <a:r>
              <a:rPr lang="en-GB" dirty="0" smtClean="0"/>
              <a:t> February 2020</a:t>
            </a:r>
          </a:p>
          <a:p>
            <a:r>
              <a:rPr lang="en-GB">
                <a:hlinkClick r:id="rId2"/>
              </a:rPr>
              <a:t>https://www.childnet.com/teachers-and-professionals/staff-led-online-safety-presentations-</a:t>
            </a:r>
            <a:r>
              <a:rPr lang="en-GB">
                <a:hlinkClick r:id="rId2"/>
              </a:rPr>
              <a:t>/</a:t>
            </a:r>
            <a:r>
              <a:rPr lang="en-GB" smtClean="0">
                <a:hlinkClick r:id="rId2"/>
              </a:rPr>
              <a:t>staff-led-parent-online-safety-presentation</a:t>
            </a:r>
            <a:r>
              <a:rPr lang="en-GB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31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Inappropriate conduct….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What to talk about </a:t>
            </a:r>
            <a:endParaRPr lang="en-GB" dirty="0" smtClean="0"/>
          </a:p>
          <a:p>
            <a:r>
              <a:rPr lang="en-GB" dirty="0" smtClean="0"/>
              <a:t>• </a:t>
            </a:r>
            <a:r>
              <a:rPr lang="en-GB" dirty="0"/>
              <a:t>Talk to a trusted adult if they experience anything upsetting online </a:t>
            </a:r>
            <a:endParaRPr lang="en-GB" dirty="0" smtClean="0"/>
          </a:p>
          <a:p>
            <a:r>
              <a:rPr lang="en-GB" dirty="0" smtClean="0"/>
              <a:t>• </a:t>
            </a:r>
            <a:r>
              <a:rPr lang="en-GB" dirty="0"/>
              <a:t>Think carefully about sharing images of others </a:t>
            </a:r>
            <a:endParaRPr lang="en-GB" dirty="0" smtClean="0"/>
          </a:p>
          <a:p>
            <a:r>
              <a:rPr lang="en-GB" dirty="0" smtClean="0"/>
              <a:t>• </a:t>
            </a:r>
            <a:r>
              <a:rPr lang="en-GB" dirty="0"/>
              <a:t>Be responsible online, remembering they are creating their own digital footprint </a:t>
            </a:r>
          </a:p>
          <a:p>
            <a:r>
              <a:rPr lang="en-GB" dirty="0"/>
              <a:t> </a:t>
            </a:r>
          </a:p>
          <a:p>
            <a:r>
              <a:rPr lang="en-GB" dirty="0" smtClean="0"/>
              <a:t>Top </a:t>
            </a:r>
            <a:r>
              <a:rPr lang="en-GB" dirty="0"/>
              <a:t>tips / tools to </a:t>
            </a:r>
            <a:r>
              <a:rPr lang="en-GB" dirty="0" smtClean="0"/>
              <a:t>use</a:t>
            </a:r>
          </a:p>
          <a:p>
            <a:r>
              <a:rPr lang="en-GB" dirty="0" smtClean="0"/>
              <a:t>• </a:t>
            </a:r>
            <a:r>
              <a:rPr lang="en-GB" dirty="0"/>
              <a:t>Report inappropriate posts/content to the social media providers </a:t>
            </a:r>
            <a:endParaRPr lang="en-GB" dirty="0" smtClean="0"/>
          </a:p>
          <a:p>
            <a:r>
              <a:rPr lang="en-GB" dirty="0" smtClean="0"/>
              <a:t>• </a:t>
            </a:r>
            <a:r>
              <a:rPr lang="en-GB" dirty="0"/>
              <a:t>Think carefully about using monitoring apps that identify inappropriate behaviour</a:t>
            </a:r>
          </a:p>
        </p:txBody>
      </p:sp>
    </p:spTree>
    <p:extLst>
      <p:ext uri="{BB962C8B-B14F-4D97-AF65-F5344CB8AC3E}">
        <p14:creationId xmlns:p14="http://schemas.microsoft.com/office/powerpoint/2010/main" val="175227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SEXTING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What to talk about </a:t>
            </a:r>
            <a:endParaRPr lang="en-GB" dirty="0" smtClean="0"/>
          </a:p>
          <a:p>
            <a:r>
              <a:rPr lang="en-GB" dirty="0" smtClean="0"/>
              <a:t>• </a:t>
            </a:r>
            <a:r>
              <a:rPr lang="en-GB" dirty="0"/>
              <a:t>It’s hard to control where images might be shared </a:t>
            </a:r>
            <a:endParaRPr lang="en-GB" dirty="0" smtClean="0"/>
          </a:p>
          <a:p>
            <a:r>
              <a:rPr lang="en-GB" dirty="0" smtClean="0"/>
              <a:t>• </a:t>
            </a:r>
            <a:r>
              <a:rPr lang="en-GB" dirty="0"/>
              <a:t>It’s illegal to create or share a sexual image of a child under 18 </a:t>
            </a:r>
          </a:p>
          <a:p>
            <a:r>
              <a:rPr lang="en-GB" dirty="0"/>
              <a:t> </a:t>
            </a:r>
          </a:p>
          <a:p>
            <a:r>
              <a:rPr lang="en-GB" dirty="0" smtClean="0"/>
              <a:t>Top </a:t>
            </a:r>
            <a:r>
              <a:rPr lang="en-GB" dirty="0"/>
              <a:t>tips / tools to use </a:t>
            </a:r>
            <a:endParaRPr lang="en-GB" dirty="0" smtClean="0"/>
          </a:p>
          <a:p>
            <a:r>
              <a:rPr lang="en-GB" dirty="0" smtClean="0"/>
              <a:t>• </a:t>
            </a:r>
            <a:r>
              <a:rPr lang="en-GB" dirty="0"/>
              <a:t>The T-shirt test – if you wouldn’t wear the picture on your T-shirt, don’t share online </a:t>
            </a:r>
            <a:endParaRPr lang="en-GB" dirty="0" smtClean="0"/>
          </a:p>
          <a:p>
            <a:r>
              <a:rPr lang="en-GB" dirty="0" smtClean="0"/>
              <a:t>• </a:t>
            </a:r>
            <a:r>
              <a:rPr lang="en-GB" dirty="0"/>
              <a:t>If you child is involved in sexting contact CEOP &amp; </a:t>
            </a:r>
            <a:r>
              <a:rPr lang="en-GB" dirty="0" err="1"/>
              <a:t>Childline</a:t>
            </a:r>
            <a:r>
              <a:rPr lang="en-GB" dirty="0"/>
              <a:t> who can help to remove images </a:t>
            </a:r>
          </a:p>
        </p:txBody>
      </p:sp>
    </p:spTree>
    <p:extLst>
      <p:ext uri="{BB962C8B-B14F-4D97-AF65-F5344CB8AC3E}">
        <p14:creationId xmlns:p14="http://schemas.microsoft.com/office/powerpoint/2010/main" val="323266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do?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269" t="25982" r="5891" b="30268"/>
          <a:stretch/>
        </p:blipFill>
        <p:spPr>
          <a:xfrm>
            <a:off x="459239" y="2157731"/>
            <a:ext cx="1116874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7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 time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23" t="22201" r="4651" b="10528"/>
          <a:stretch/>
        </p:blipFill>
        <p:spPr>
          <a:xfrm>
            <a:off x="1629542" y="1841863"/>
            <a:ext cx="8828138" cy="416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Useful services…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365" t="15493" r="10007" b="30982"/>
          <a:stretch/>
        </p:blipFill>
        <p:spPr>
          <a:xfrm>
            <a:off x="373760" y="1826176"/>
            <a:ext cx="11359515" cy="413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0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you feel left behind when it comes to the Apps that your children are using?</a:t>
            </a:r>
            <a:endParaRPr lang="en-GB" dirty="0"/>
          </a:p>
        </p:txBody>
      </p:sp>
      <p:pic>
        <p:nvPicPr>
          <p:cNvPr id="1026" name="Picture 2" descr="https://hexthorpeprimaryacademy.net/esafety/wp-content/uploads/sites/23/2018/12/Capture-E-safety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"/>
          <a:stretch/>
        </p:blipFill>
        <p:spPr bwMode="auto">
          <a:xfrm>
            <a:off x="2065676" y="2157731"/>
            <a:ext cx="7955870" cy="413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13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Changing world….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753" t="16161" r="7198" b="10446"/>
          <a:stretch/>
        </p:blipFill>
        <p:spPr>
          <a:xfrm>
            <a:off x="1348533" y="2157731"/>
            <a:ext cx="9390155" cy="440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3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It’s not all negative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674" t="30625" r="12418" b="20625"/>
          <a:stretch/>
        </p:blipFill>
        <p:spPr>
          <a:xfrm>
            <a:off x="849085" y="2011680"/>
            <a:ext cx="10136777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However….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Sleep </a:t>
            </a:r>
            <a:r>
              <a:rPr lang="en-GB" dirty="0">
                <a:solidFill>
                  <a:schemeClr val="tx1"/>
                </a:solidFill>
              </a:rPr>
              <a:t>cycles are affected by blue light from screens  </a:t>
            </a:r>
            <a:endParaRPr lang="en-GB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Screen-based </a:t>
            </a:r>
            <a:r>
              <a:rPr lang="en-GB" dirty="0">
                <a:solidFill>
                  <a:schemeClr val="tx1"/>
                </a:solidFill>
              </a:rPr>
              <a:t>entertainment increases central nervous system arousal </a:t>
            </a:r>
            <a:endParaRPr lang="en-GB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Millennials </a:t>
            </a:r>
            <a:r>
              <a:rPr lang="en-GB" dirty="0">
                <a:solidFill>
                  <a:schemeClr val="tx1"/>
                </a:solidFill>
              </a:rPr>
              <a:t>are more forgetful than </a:t>
            </a:r>
            <a:r>
              <a:rPr lang="en-GB" dirty="0" smtClean="0">
                <a:solidFill>
                  <a:schemeClr val="tx1"/>
                </a:solidFill>
              </a:rPr>
              <a:t>OAP’s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One </a:t>
            </a:r>
            <a:r>
              <a:rPr lang="en-GB" dirty="0">
                <a:solidFill>
                  <a:schemeClr val="tx1"/>
                </a:solidFill>
              </a:rPr>
              <a:t>study found that the more distracted you are the less able you are to experience empathy </a:t>
            </a:r>
          </a:p>
        </p:txBody>
      </p:sp>
    </p:spTree>
    <p:extLst>
      <p:ext uri="{BB962C8B-B14F-4D97-AF65-F5344CB8AC3E}">
        <p14:creationId xmlns:p14="http://schemas.microsoft.com/office/powerpoint/2010/main" val="42633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about the risks?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803" t="28660" r="17237" b="15804"/>
          <a:stretch/>
        </p:blipFill>
        <p:spPr>
          <a:xfrm>
            <a:off x="1593669" y="2011680"/>
            <a:ext cx="8582297" cy="406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7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Understand the risks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Communicate regularly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Keep the risks in proportion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Agree helpful mediation strategies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Develop coping strategies that foster resilience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72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Inappropriate content…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What to talk about </a:t>
            </a:r>
            <a:endParaRPr lang="en-GB" dirty="0" smtClean="0"/>
          </a:p>
          <a:p>
            <a:r>
              <a:rPr lang="en-GB" dirty="0" smtClean="0"/>
              <a:t>• </a:t>
            </a:r>
            <a:r>
              <a:rPr lang="en-GB" dirty="0"/>
              <a:t>They can come to you if they see anything that upsets them  </a:t>
            </a:r>
            <a:endParaRPr lang="en-GB" dirty="0" smtClean="0"/>
          </a:p>
          <a:p>
            <a:r>
              <a:rPr lang="en-GB" dirty="0" smtClean="0"/>
              <a:t>• </a:t>
            </a:r>
            <a:r>
              <a:rPr lang="en-GB" dirty="0"/>
              <a:t>If they have seen pornography…that it presents an unrealistic image of sex and relationships </a:t>
            </a:r>
            <a:endParaRPr lang="en-GB" dirty="0" smtClean="0"/>
          </a:p>
          <a:p>
            <a:r>
              <a:rPr lang="en-GB" dirty="0" smtClean="0"/>
              <a:t>• </a:t>
            </a:r>
            <a:r>
              <a:rPr lang="en-GB" dirty="0"/>
              <a:t>The importance of respect for each other and the meaning of consent 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Top tips / tools to use </a:t>
            </a:r>
            <a:endParaRPr lang="en-GB" dirty="0" smtClean="0"/>
          </a:p>
          <a:p>
            <a:r>
              <a:rPr lang="en-GB" dirty="0" smtClean="0"/>
              <a:t>• </a:t>
            </a:r>
            <a:r>
              <a:rPr lang="en-GB" dirty="0"/>
              <a:t>Parental controls on home broadband </a:t>
            </a:r>
            <a:endParaRPr lang="en-GB" dirty="0" smtClean="0"/>
          </a:p>
          <a:p>
            <a:r>
              <a:rPr lang="en-GB" dirty="0" smtClean="0"/>
              <a:t>• </a:t>
            </a:r>
            <a:r>
              <a:rPr lang="en-GB" dirty="0"/>
              <a:t>Content lock on mobile networks </a:t>
            </a:r>
            <a:endParaRPr lang="en-GB" dirty="0" smtClean="0"/>
          </a:p>
          <a:p>
            <a:r>
              <a:rPr lang="en-GB" dirty="0" smtClean="0"/>
              <a:t>• </a:t>
            </a:r>
            <a:r>
              <a:rPr lang="en-GB" dirty="0"/>
              <a:t>Safe search on Google (&amp; other browsers) &amp; YouTube; child –friendly search engines </a:t>
            </a:r>
          </a:p>
        </p:txBody>
      </p:sp>
    </p:spTree>
    <p:extLst>
      <p:ext uri="{BB962C8B-B14F-4D97-AF65-F5344CB8AC3E}">
        <p14:creationId xmlns:p14="http://schemas.microsoft.com/office/powerpoint/2010/main" val="63793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Inappropriate contact….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What to talk about </a:t>
            </a:r>
            <a:endParaRPr lang="en-GB" dirty="0" smtClean="0"/>
          </a:p>
          <a:p>
            <a:r>
              <a:rPr lang="en-GB" dirty="0" smtClean="0"/>
              <a:t>• </a:t>
            </a:r>
            <a:r>
              <a:rPr lang="en-GB" dirty="0"/>
              <a:t>Sometimes people hide behind fake profiles for dishonest reasons </a:t>
            </a:r>
            <a:endParaRPr lang="en-GB" dirty="0" smtClean="0"/>
          </a:p>
          <a:p>
            <a:r>
              <a:rPr lang="en-GB" dirty="0" smtClean="0"/>
              <a:t>• </a:t>
            </a:r>
            <a:r>
              <a:rPr lang="en-GB" dirty="0"/>
              <a:t>Agree how they will respond to requests from people they don’t know in real life </a:t>
            </a:r>
            <a:endParaRPr lang="en-GB" dirty="0" smtClean="0"/>
          </a:p>
          <a:p>
            <a:r>
              <a:rPr lang="en-GB" dirty="0" smtClean="0"/>
              <a:t>• </a:t>
            </a:r>
            <a:r>
              <a:rPr lang="en-GB" dirty="0"/>
              <a:t>Never ever to meet up with anyone they don’t know in real life </a:t>
            </a:r>
          </a:p>
          <a:p>
            <a:r>
              <a:rPr lang="en-GB" dirty="0"/>
              <a:t> </a:t>
            </a:r>
          </a:p>
          <a:p>
            <a:r>
              <a:rPr lang="en-GB" dirty="0" smtClean="0"/>
              <a:t>Top </a:t>
            </a:r>
            <a:r>
              <a:rPr lang="en-GB" dirty="0"/>
              <a:t>tips / tools to use </a:t>
            </a:r>
            <a:endParaRPr lang="en-GB" dirty="0" smtClean="0"/>
          </a:p>
          <a:p>
            <a:r>
              <a:rPr lang="en-GB" dirty="0" smtClean="0"/>
              <a:t>• </a:t>
            </a:r>
            <a:r>
              <a:rPr lang="en-GB" dirty="0"/>
              <a:t>Set up safe social media profiles that don’t share personal information </a:t>
            </a:r>
            <a:endParaRPr lang="en-GB" dirty="0" smtClean="0"/>
          </a:p>
          <a:p>
            <a:r>
              <a:rPr lang="en-GB" dirty="0" smtClean="0"/>
              <a:t>• </a:t>
            </a:r>
            <a:r>
              <a:rPr lang="en-GB" dirty="0"/>
              <a:t>Turn off geo location settings on devices </a:t>
            </a:r>
            <a:endParaRPr lang="en-GB" dirty="0" smtClean="0"/>
          </a:p>
          <a:p>
            <a:r>
              <a:rPr lang="en-GB" dirty="0" smtClean="0"/>
              <a:t>• </a:t>
            </a:r>
            <a:r>
              <a:rPr lang="en-GB" dirty="0"/>
              <a:t>Use the strongest privacy settings on social media </a:t>
            </a:r>
            <a:endParaRPr lang="en-GB" dirty="0" smtClean="0"/>
          </a:p>
          <a:p>
            <a:r>
              <a:rPr lang="en-GB" dirty="0" smtClean="0"/>
              <a:t>• </a:t>
            </a:r>
            <a:r>
              <a:rPr lang="en-GB" dirty="0"/>
              <a:t>Learn how to report / block/ mute </a:t>
            </a:r>
          </a:p>
        </p:txBody>
      </p:sp>
    </p:spTree>
    <p:extLst>
      <p:ext uri="{BB962C8B-B14F-4D97-AF65-F5344CB8AC3E}">
        <p14:creationId xmlns:p14="http://schemas.microsoft.com/office/powerpoint/2010/main" val="1425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33</TotalTime>
  <Words>430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 Light</vt:lpstr>
      <vt:lpstr>Wingdings</vt:lpstr>
      <vt:lpstr>Metropolitan</vt:lpstr>
      <vt:lpstr>Safer Internet Day</vt:lpstr>
      <vt:lpstr>Do you feel left behind when it comes to the Apps that your children are using?</vt:lpstr>
      <vt:lpstr>Changing world….</vt:lpstr>
      <vt:lpstr>It’s not all negative</vt:lpstr>
      <vt:lpstr>However….</vt:lpstr>
      <vt:lpstr>What about the risks?</vt:lpstr>
      <vt:lpstr>Tips</vt:lpstr>
      <vt:lpstr>Inappropriate content…</vt:lpstr>
      <vt:lpstr>Inappropriate contact….</vt:lpstr>
      <vt:lpstr>Inappropriate conduct….</vt:lpstr>
      <vt:lpstr>SEXTING</vt:lpstr>
      <vt:lpstr>What do we do?</vt:lpstr>
      <vt:lpstr>Tech time</vt:lpstr>
      <vt:lpstr>Useful services…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Safer Internet Day</dc:title>
  <dc:creator>James Hunter</dc:creator>
  <cp:lastModifiedBy>James Hunter</cp:lastModifiedBy>
  <cp:revision>6</cp:revision>
  <dcterms:created xsi:type="dcterms:W3CDTF">2020-02-10T20:14:10Z</dcterms:created>
  <dcterms:modified xsi:type="dcterms:W3CDTF">2020-02-10T20:47:30Z</dcterms:modified>
</cp:coreProperties>
</file>